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8" r:id="rId5"/>
    <p:sldId id="256" r:id="rId6"/>
    <p:sldId id="259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C4D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6283" autoAdjust="0"/>
  </p:normalViewPr>
  <p:slideViewPr>
    <p:cSldViewPr snapToGrid="0">
      <p:cViewPr varScale="1">
        <p:scale>
          <a:sx n="47" d="100"/>
          <a:sy n="47" d="100"/>
        </p:scale>
        <p:origin x="145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800000" cy="180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e D’Almada-Remedios (she/her)" userId="aec340ff-37a9-4082-8f0a-71ac65c54020" providerId="ADAL" clId="{56FB5B2F-D511-4B6C-9FA4-87CF124936AF}"/>
    <pc:docChg chg="custSel modSld">
      <pc:chgData name="Rose D’Almada-Remedios (she/her)" userId="aec340ff-37a9-4082-8f0a-71ac65c54020" providerId="ADAL" clId="{56FB5B2F-D511-4B6C-9FA4-87CF124936AF}" dt="2024-10-01T03:24:14.654" v="11" actId="20577"/>
      <pc:docMkLst>
        <pc:docMk/>
      </pc:docMkLst>
      <pc:sldChg chg="modSp mod">
        <pc:chgData name="Rose D’Almada-Remedios (she/her)" userId="aec340ff-37a9-4082-8f0a-71ac65c54020" providerId="ADAL" clId="{56FB5B2F-D511-4B6C-9FA4-87CF124936AF}" dt="2024-10-01T03:24:14.654" v="11" actId="20577"/>
        <pc:sldMkLst>
          <pc:docMk/>
          <pc:sldMk cId="518427856" sldId="256"/>
        </pc:sldMkLst>
        <pc:spChg chg="mod">
          <ac:chgData name="Rose D’Almada-Remedios (she/her)" userId="aec340ff-37a9-4082-8f0a-71ac65c54020" providerId="ADAL" clId="{56FB5B2F-D511-4B6C-9FA4-87CF124936AF}" dt="2024-09-17T23:37:16.505" v="3" actId="20577"/>
          <ac:spMkLst>
            <pc:docMk/>
            <pc:sldMk cId="518427856" sldId="256"/>
            <ac:spMk id="3" creationId="{EFFC8486-F547-F438-E6E1-155099DD8DCC}"/>
          </ac:spMkLst>
        </pc:spChg>
        <pc:graphicFrameChg chg="modGraphic">
          <ac:chgData name="Rose D’Almada-Remedios (she/her)" userId="aec340ff-37a9-4082-8f0a-71ac65c54020" providerId="ADAL" clId="{56FB5B2F-D511-4B6C-9FA4-87CF124936AF}" dt="2024-10-01T03:24:14.654" v="11" actId="20577"/>
          <ac:graphicFrameMkLst>
            <pc:docMk/>
            <pc:sldMk cId="518427856" sldId="256"/>
            <ac:graphicFrameMk id="26" creationId="{1C26ABE9-BD0B-BCEA-B040-95F5B84E7D58}"/>
          </ac:graphicFrameMkLst>
        </pc:graphicFrameChg>
      </pc:sldChg>
      <pc:sldChg chg="modSp mod">
        <pc:chgData name="Rose D’Almada-Remedios (she/her)" userId="aec340ff-37a9-4082-8f0a-71ac65c54020" providerId="ADAL" clId="{56FB5B2F-D511-4B6C-9FA4-87CF124936AF}" dt="2024-10-01T03:24:08.883" v="7" actId="20577"/>
        <pc:sldMkLst>
          <pc:docMk/>
          <pc:sldMk cId="647903067" sldId="258"/>
        </pc:sldMkLst>
        <pc:spChg chg="mod">
          <ac:chgData name="Rose D’Almada-Remedios (she/her)" userId="aec340ff-37a9-4082-8f0a-71ac65c54020" providerId="ADAL" clId="{56FB5B2F-D511-4B6C-9FA4-87CF124936AF}" dt="2024-09-17T23:37:11.838" v="1" actId="20577"/>
          <ac:spMkLst>
            <pc:docMk/>
            <pc:sldMk cId="647903067" sldId="258"/>
            <ac:spMk id="2" creationId="{8B35309F-D127-DD31-CBAE-D04C21FC4023}"/>
          </ac:spMkLst>
        </pc:spChg>
        <pc:graphicFrameChg chg="modGraphic">
          <ac:chgData name="Rose D’Almada-Remedios (she/her)" userId="aec340ff-37a9-4082-8f0a-71ac65c54020" providerId="ADAL" clId="{56FB5B2F-D511-4B6C-9FA4-87CF124936AF}" dt="2024-10-01T03:24:08.883" v="7" actId="20577"/>
          <ac:graphicFrameMkLst>
            <pc:docMk/>
            <pc:sldMk cId="647903067" sldId="258"/>
            <ac:graphicFrameMk id="26" creationId="{1C26ABE9-BD0B-BCEA-B040-95F5B84E7D58}"/>
          </ac:graphicFrameMkLst>
        </pc:graphicFrameChg>
      </pc:sldChg>
    </pc:docChg>
  </pc:docChgLst>
  <pc:docChgLst>
    <pc:chgData name="Rose D’Almada-Remedios" userId="aec340ff-37a9-4082-8f0a-71ac65c54020" providerId="ADAL" clId="{92FEA8E0-D904-4FF6-A2CB-8F951101E2ED}"/>
    <pc:docChg chg="undo custSel addSld delSld modSld sldOrd">
      <pc:chgData name="Rose D’Almada-Remedios" userId="aec340ff-37a9-4082-8f0a-71ac65c54020" providerId="ADAL" clId="{92FEA8E0-D904-4FF6-A2CB-8F951101E2ED}" dt="2022-09-12T03:49:35.530" v="1273" actId="20577"/>
      <pc:docMkLst>
        <pc:docMk/>
      </pc:docMkLst>
      <pc:sldChg chg="addSp delSp modSp mod modNotesTx">
        <pc:chgData name="Rose D’Almada-Remedios" userId="aec340ff-37a9-4082-8f0a-71ac65c54020" providerId="ADAL" clId="{92FEA8E0-D904-4FF6-A2CB-8F951101E2ED}" dt="2022-09-12T03:49:35.530" v="1273" actId="20577"/>
        <pc:sldMkLst>
          <pc:docMk/>
          <pc:sldMk cId="518427856" sldId="256"/>
        </pc:sldMkLst>
        <pc:graphicFrameChg chg="mod modGraphic">
          <ac:chgData name="Rose D’Almada-Remedios" userId="aec340ff-37a9-4082-8f0a-71ac65c54020" providerId="ADAL" clId="{92FEA8E0-D904-4FF6-A2CB-8F951101E2ED}" dt="2022-09-12T02:16:38.835" v="1115"/>
          <ac:graphicFrameMkLst>
            <pc:docMk/>
            <pc:sldMk cId="518427856" sldId="256"/>
            <ac:graphicFrameMk id="6" creationId="{E5D950E4-2E7E-A008-E429-4877258AAC56}"/>
          </ac:graphicFrameMkLst>
        </pc:graphicFrameChg>
        <pc:graphicFrameChg chg="mod modGraphic">
          <ac:chgData name="Rose D’Almada-Remedios" userId="aec340ff-37a9-4082-8f0a-71ac65c54020" providerId="ADAL" clId="{92FEA8E0-D904-4FF6-A2CB-8F951101E2ED}" dt="2022-09-12T02:15:27.609" v="1098"/>
          <ac:graphicFrameMkLst>
            <pc:docMk/>
            <pc:sldMk cId="518427856" sldId="256"/>
            <ac:graphicFrameMk id="8" creationId="{6140C144-2363-D96F-4AEE-19125BCE8B62}"/>
          </ac:graphicFrameMkLst>
        </pc:graphicFrameChg>
        <pc:graphicFrameChg chg="del modGraphic">
          <ac:chgData name="Rose D’Almada-Remedios" userId="aec340ff-37a9-4082-8f0a-71ac65c54020" providerId="ADAL" clId="{92FEA8E0-D904-4FF6-A2CB-8F951101E2ED}" dt="2022-09-11T23:56:47.822" v="33" actId="478"/>
          <ac:graphicFrameMkLst>
            <pc:docMk/>
            <pc:sldMk cId="518427856" sldId="256"/>
            <ac:graphicFrameMk id="11" creationId="{51401338-730F-4BA0-1ACC-511549CDDC88}"/>
          </ac:graphicFrameMkLst>
        </pc:graphicFrameChg>
        <pc:graphicFrameChg chg="del">
          <ac:chgData name="Rose D’Almada-Remedios" userId="aec340ff-37a9-4082-8f0a-71ac65c54020" providerId="ADAL" clId="{92FEA8E0-D904-4FF6-A2CB-8F951101E2ED}" dt="2022-09-11T23:57:09.433" v="39" actId="478"/>
          <ac:graphicFrameMkLst>
            <pc:docMk/>
            <pc:sldMk cId="518427856" sldId="256"/>
            <ac:graphicFrameMk id="13" creationId="{12916652-0678-37C3-7405-1306DA43F3EA}"/>
          </ac:graphicFrameMkLst>
        </pc:graphicFrameChg>
        <pc:graphicFrameChg chg="del">
          <ac:chgData name="Rose D’Almada-Remedios" userId="aec340ff-37a9-4082-8f0a-71ac65c54020" providerId="ADAL" clId="{92FEA8E0-D904-4FF6-A2CB-8F951101E2ED}" dt="2022-09-11T23:57:10.891" v="40" actId="478"/>
          <ac:graphicFrameMkLst>
            <pc:docMk/>
            <pc:sldMk cId="518427856" sldId="256"/>
            <ac:graphicFrameMk id="15" creationId="{1E926FE5-AC7C-EEE9-C83B-240A1D621562}"/>
          </ac:graphicFrameMkLst>
        </pc:graphicFrameChg>
        <pc:graphicFrameChg chg="del">
          <ac:chgData name="Rose D’Almada-Remedios" userId="aec340ff-37a9-4082-8f0a-71ac65c54020" providerId="ADAL" clId="{92FEA8E0-D904-4FF6-A2CB-8F951101E2ED}" dt="2022-09-11T23:57:12.010" v="41" actId="478"/>
          <ac:graphicFrameMkLst>
            <pc:docMk/>
            <pc:sldMk cId="518427856" sldId="256"/>
            <ac:graphicFrameMk id="17" creationId="{C1240268-4C88-F786-BBB7-B53A94F1FD7A}"/>
          </ac:graphicFrameMkLst>
        </pc:graphicFrameChg>
        <pc:graphicFrameChg chg="del">
          <ac:chgData name="Rose D’Almada-Remedios" userId="aec340ff-37a9-4082-8f0a-71ac65c54020" providerId="ADAL" clId="{92FEA8E0-D904-4FF6-A2CB-8F951101E2ED}" dt="2022-09-11T23:57:14.734" v="43" actId="478"/>
          <ac:graphicFrameMkLst>
            <pc:docMk/>
            <pc:sldMk cId="518427856" sldId="256"/>
            <ac:graphicFrameMk id="19" creationId="{C881D456-8A41-1AFE-548B-E005FBFF78C7}"/>
          </ac:graphicFrameMkLst>
        </pc:graphicFrameChg>
        <pc:graphicFrameChg chg="del">
          <ac:chgData name="Rose D’Almada-Remedios" userId="aec340ff-37a9-4082-8f0a-71ac65c54020" providerId="ADAL" clId="{92FEA8E0-D904-4FF6-A2CB-8F951101E2ED}" dt="2022-09-11T23:57:13.394" v="42" actId="478"/>
          <ac:graphicFrameMkLst>
            <pc:docMk/>
            <pc:sldMk cId="518427856" sldId="256"/>
            <ac:graphicFrameMk id="21" creationId="{8762EDC9-1B2F-56A5-7241-4488BF6B66AE}"/>
          </ac:graphicFrameMkLst>
        </pc:graphicFrameChg>
        <pc:graphicFrameChg chg="mod">
          <ac:chgData name="Rose D’Almada-Remedios" userId="aec340ff-37a9-4082-8f0a-71ac65c54020" providerId="ADAL" clId="{92FEA8E0-D904-4FF6-A2CB-8F951101E2ED}" dt="2022-09-12T02:07:09.969" v="717" actId="1036"/>
          <ac:graphicFrameMkLst>
            <pc:docMk/>
            <pc:sldMk cId="518427856" sldId="256"/>
            <ac:graphicFrameMk id="24" creationId="{0DA57D2E-6C74-1B46-D146-CCC4651EEE72}"/>
          </ac:graphicFrameMkLst>
        </pc:graphicFrameChg>
        <pc:graphicFrameChg chg="add mod modGraphic">
          <ac:chgData name="Rose D’Almada-Remedios" userId="aec340ff-37a9-4082-8f0a-71ac65c54020" providerId="ADAL" clId="{92FEA8E0-D904-4FF6-A2CB-8F951101E2ED}" dt="2022-09-12T02:15:33.905" v="1100"/>
          <ac:graphicFrameMkLst>
            <pc:docMk/>
            <pc:sldMk cId="518427856" sldId="256"/>
            <ac:graphicFrameMk id="26" creationId="{1C26ABE9-BD0B-BCEA-B040-95F5B84E7D58}"/>
          </ac:graphicFrameMkLst>
        </pc:graphicFrameChg>
        <pc:graphicFrameChg chg="add mod modGraphic">
          <ac:chgData name="Rose D’Almada-Remedios" userId="aec340ff-37a9-4082-8f0a-71ac65c54020" providerId="ADAL" clId="{92FEA8E0-D904-4FF6-A2CB-8F951101E2ED}" dt="2022-09-12T02:15:48.780" v="1102"/>
          <ac:graphicFrameMkLst>
            <pc:docMk/>
            <pc:sldMk cId="518427856" sldId="256"/>
            <ac:graphicFrameMk id="28" creationId="{F24670CF-487F-9B32-F9A4-09ADB38169AC}"/>
          </ac:graphicFrameMkLst>
        </pc:graphicFrameChg>
        <pc:graphicFrameChg chg="add mod modGraphic">
          <ac:chgData name="Rose D’Almada-Remedios" userId="aec340ff-37a9-4082-8f0a-71ac65c54020" providerId="ADAL" clId="{92FEA8E0-D904-4FF6-A2CB-8F951101E2ED}" dt="2022-09-12T02:16:06.738" v="1108"/>
          <ac:graphicFrameMkLst>
            <pc:docMk/>
            <pc:sldMk cId="518427856" sldId="256"/>
            <ac:graphicFrameMk id="30" creationId="{C75598A1-F44A-DD3D-BCE4-D8EE559DC78E}"/>
          </ac:graphicFrameMkLst>
        </pc:graphicFrameChg>
        <pc:graphicFrameChg chg="add mod modGraphic">
          <ac:chgData name="Rose D’Almada-Remedios" userId="aec340ff-37a9-4082-8f0a-71ac65c54020" providerId="ADAL" clId="{92FEA8E0-D904-4FF6-A2CB-8F951101E2ED}" dt="2022-09-12T02:15:53.870" v="1104"/>
          <ac:graphicFrameMkLst>
            <pc:docMk/>
            <pc:sldMk cId="518427856" sldId="256"/>
            <ac:graphicFrameMk id="32" creationId="{82103593-8741-A3BC-371A-57721A1C7409}"/>
          </ac:graphicFrameMkLst>
        </pc:graphicFrameChg>
        <pc:graphicFrameChg chg="add mod modGraphic">
          <ac:chgData name="Rose D’Almada-Remedios" userId="aec340ff-37a9-4082-8f0a-71ac65c54020" providerId="ADAL" clId="{92FEA8E0-D904-4FF6-A2CB-8F951101E2ED}" dt="2022-09-12T02:15:59.586" v="1106"/>
          <ac:graphicFrameMkLst>
            <pc:docMk/>
            <pc:sldMk cId="518427856" sldId="256"/>
            <ac:graphicFrameMk id="34" creationId="{5DED3A79-5444-B821-8D52-887D4B74860F}"/>
          </ac:graphicFrameMkLst>
        </pc:graphicFrameChg>
        <pc:graphicFrameChg chg="add mod modGraphic">
          <ac:chgData name="Rose D’Almada-Remedios" userId="aec340ff-37a9-4082-8f0a-71ac65c54020" providerId="ADAL" clId="{92FEA8E0-D904-4FF6-A2CB-8F951101E2ED}" dt="2022-09-12T02:16:20.694" v="1112" actId="572"/>
          <ac:graphicFrameMkLst>
            <pc:docMk/>
            <pc:sldMk cId="518427856" sldId="256"/>
            <ac:graphicFrameMk id="36" creationId="{48F3A4C6-D695-9836-DB43-BA0A30E9C440}"/>
          </ac:graphicFrameMkLst>
        </pc:graphicFrameChg>
        <pc:graphicFrameChg chg="add mod modGraphic">
          <ac:chgData name="Rose D’Almada-Remedios" userId="aec340ff-37a9-4082-8f0a-71ac65c54020" providerId="ADAL" clId="{92FEA8E0-D904-4FF6-A2CB-8F951101E2ED}" dt="2022-09-12T03:49:16.348" v="1262" actId="1076"/>
          <ac:graphicFrameMkLst>
            <pc:docMk/>
            <pc:sldMk cId="518427856" sldId="256"/>
            <ac:graphicFrameMk id="38" creationId="{EBAED2CE-98CE-65BA-D21C-E77ACB272C4B}"/>
          </ac:graphicFrameMkLst>
        </pc:graphicFrameChg>
        <pc:picChg chg="mod">
          <ac:chgData name="Rose D’Almada-Remedios" userId="aec340ff-37a9-4082-8f0a-71ac65c54020" providerId="ADAL" clId="{92FEA8E0-D904-4FF6-A2CB-8F951101E2ED}" dt="2022-09-12T00:48:27.808" v="321" actId="1076"/>
          <ac:picMkLst>
            <pc:docMk/>
            <pc:sldMk cId="518427856" sldId="256"/>
            <ac:picMk id="5" creationId="{BD79E87D-EBAB-E3A8-C785-8EBE6D0182EA}"/>
          </ac:picMkLst>
        </pc:picChg>
      </pc:sldChg>
      <pc:sldChg chg="modSp add del mod">
        <pc:chgData name="Rose D’Almada-Remedios" userId="aec340ff-37a9-4082-8f0a-71ac65c54020" providerId="ADAL" clId="{92FEA8E0-D904-4FF6-A2CB-8F951101E2ED}" dt="2022-09-12T02:12:24.191" v="1041" actId="47"/>
        <pc:sldMkLst>
          <pc:docMk/>
          <pc:sldMk cId="3093588871" sldId="257"/>
        </pc:sldMkLst>
        <pc:graphicFrameChg chg="modGraphic">
          <ac:chgData name="Rose D’Almada-Remedios" userId="aec340ff-37a9-4082-8f0a-71ac65c54020" providerId="ADAL" clId="{92FEA8E0-D904-4FF6-A2CB-8F951101E2ED}" dt="2022-09-12T02:07:22.385" v="721" actId="20577"/>
          <ac:graphicFrameMkLst>
            <pc:docMk/>
            <pc:sldMk cId="3093588871" sldId="257"/>
            <ac:graphicFrameMk id="6" creationId="{E5D950E4-2E7E-A008-E429-4877258AAC56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07:24.734" v="724" actId="20577"/>
          <ac:graphicFrameMkLst>
            <pc:docMk/>
            <pc:sldMk cId="3093588871" sldId="257"/>
            <ac:graphicFrameMk id="8" creationId="{6140C144-2363-D96F-4AEE-19125BCE8B62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07:27.005" v="727" actId="20577"/>
          <ac:graphicFrameMkLst>
            <pc:docMk/>
            <pc:sldMk cId="3093588871" sldId="257"/>
            <ac:graphicFrameMk id="26" creationId="{1C26ABE9-BD0B-BCEA-B040-95F5B84E7D58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07:28.968" v="730" actId="20577"/>
          <ac:graphicFrameMkLst>
            <pc:docMk/>
            <pc:sldMk cId="3093588871" sldId="257"/>
            <ac:graphicFrameMk id="28" creationId="{F24670CF-487F-9B32-F9A4-09ADB38169AC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07:35.319" v="739" actId="20577"/>
          <ac:graphicFrameMkLst>
            <pc:docMk/>
            <pc:sldMk cId="3093588871" sldId="257"/>
            <ac:graphicFrameMk id="30" creationId="{C75598A1-F44A-DD3D-BCE4-D8EE559DC78E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07:30.803" v="733" actId="20577"/>
          <ac:graphicFrameMkLst>
            <pc:docMk/>
            <pc:sldMk cId="3093588871" sldId="257"/>
            <ac:graphicFrameMk id="32" creationId="{82103593-8741-A3BC-371A-57721A1C7409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07:32.747" v="736" actId="20577"/>
          <ac:graphicFrameMkLst>
            <pc:docMk/>
            <pc:sldMk cId="3093588871" sldId="257"/>
            <ac:graphicFrameMk id="34" creationId="{5DED3A79-5444-B821-8D52-887D4B74860F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07:37.070" v="742" actId="20577"/>
          <ac:graphicFrameMkLst>
            <pc:docMk/>
            <pc:sldMk cId="3093588871" sldId="257"/>
            <ac:graphicFrameMk id="36" creationId="{48F3A4C6-D695-9836-DB43-BA0A30E9C440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08:38.559" v="863" actId="120"/>
          <ac:graphicFrameMkLst>
            <pc:docMk/>
            <pc:sldMk cId="3093588871" sldId="257"/>
            <ac:graphicFrameMk id="38" creationId="{EBAED2CE-98CE-65BA-D21C-E77ACB272C4B}"/>
          </ac:graphicFrameMkLst>
        </pc:graphicFrameChg>
      </pc:sldChg>
      <pc:sldChg chg="modSp add del mod">
        <pc:chgData name="Rose D’Almada-Remedios" userId="aec340ff-37a9-4082-8f0a-71ac65c54020" providerId="ADAL" clId="{92FEA8E0-D904-4FF6-A2CB-8F951101E2ED}" dt="2022-09-12T02:16:58.649" v="1117" actId="47"/>
        <pc:sldMkLst>
          <pc:docMk/>
          <pc:sldMk cId="3963439995" sldId="257"/>
        </pc:sldMkLst>
        <pc:graphicFrameChg chg="mod modGraphic">
          <ac:chgData name="Rose D’Almada-Remedios" userId="aec340ff-37a9-4082-8f0a-71ac65c54020" providerId="ADAL" clId="{92FEA8E0-D904-4FF6-A2CB-8F951101E2ED}" dt="2022-09-12T02:14:39.016" v="1090"/>
          <ac:graphicFrameMkLst>
            <pc:docMk/>
            <pc:sldMk cId="3963439995" sldId="257"/>
            <ac:graphicFrameMk id="6" creationId="{E5D950E4-2E7E-A008-E429-4877258AAC56}"/>
          </ac:graphicFrameMkLst>
        </pc:graphicFrameChg>
        <pc:graphicFrameChg chg="mod modGraphic">
          <ac:chgData name="Rose D’Almada-Remedios" userId="aec340ff-37a9-4082-8f0a-71ac65c54020" providerId="ADAL" clId="{92FEA8E0-D904-4FF6-A2CB-8F951101E2ED}" dt="2022-09-12T02:14:45.119" v="1092"/>
          <ac:graphicFrameMkLst>
            <pc:docMk/>
            <pc:sldMk cId="3963439995" sldId="257"/>
            <ac:graphicFrameMk id="8" creationId="{6140C144-2363-D96F-4AEE-19125BCE8B62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13:54.160" v="1068" actId="20577"/>
          <ac:graphicFrameMkLst>
            <pc:docMk/>
            <pc:sldMk cId="3963439995" sldId="257"/>
            <ac:graphicFrameMk id="26" creationId="{1C26ABE9-BD0B-BCEA-B040-95F5B84E7D58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13:56.106" v="1071" actId="20577"/>
          <ac:graphicFrameMkLst>
            <pc:docMk/>
            <pc:sldMk cId="3963439995" sldId="257"/>
            <ac:graphicFrameMk id="28" creationId="{F24670CF-487F-9B32-F9A4-09ADB38169AC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14:02.264" v="1080" actId="20577"/>
          <ac:graphicFrameMkLst>
            <pc:docMk/>
            <pc:sldMk cId="3963439995" sldId="257"/>
            <ac:graphicFrameMk id="30" creationId="{C75598A1-F44A-DD3D-BCE4-D8EE559DC78E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13:57.710" v="1074" actId="20577"/>
          <ac:graphicFrameMkLst>
            <pc:docMk/>
            <pc:sldMk cId="3963439995" sldId="257"/>
            <ac:graphicFrameMk id="32" creationId="{82103593-8741-A3BC-371A-57721A1C7409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13:59.591" v="1077" actId="20577"/>
          <ac:graphicFrameMkLst>
            <pc:docMk/>
            <pc:sldMk cId="3963439995" sldId="257"/>
            <ac:graphicFrameMk id="34" creationId="{5DED3A79-5444-B821-8D52-887D4B74860F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14:06.024" v="1086" actId="20577"/>
          <ac:graphicFrameMkLst>
            <pc:docMk/>
            <pc:sldMk cId="3963439995" sldId="257"/>
            <ac:graphicFrameMk id="36" creationId="{48F3A4C6-D695-9836-DB43-BA0A30E9C440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14:22.364" v="1088" actId="14734"/>
          <ac:graphicFrameMkLst>
            <pc:docMk/>
            <pc:sldMk cId="3963439995" sldId="257"/>
            <ac:graphicFrameMk id="38" creationId="{EBAED2CE-98CE-65BA-D21C-E77ACB272C4B}"/>
          </ac:graphicFrameMkLst>
        </pc:graphicFrameChg>
      </pc:sldChg>
      <pc:sldChg chg="addSp delSp modSp add mod ord">
        <pc:chgData name="Rose D’Almada-Remedios" userId="aec340ff-37a9-4082-8f0a-71ac65c54020" providerId="ADAL" clId="{92FEA8E0-D904-4FF6-A2CB-8F951101E2ED}" dt="2022-09-12T03:49:28.535" v="1266"/>
        <pc:sldMkLst>
          <pc:docMk/>
          <pc:sldMk cId="647903067" sldId="258"/>
        </pc:sldMkLst>
        <pc:graphicFrameChg chg="add del">
          <ac:chgData name="Rose D’Almada-Remedios" userId="aec340ff-37a9-4082-8f0a-71ac65c54020" providerId="ADAL" clId="{92FEA8E0-D904-4FF6-A2CB-8F951101E2ED}" dt="2022-09-12T03:49:21.730" v="1263" actId="478"/>
          <ac:graphicFrameMkLst>
            <pc:docMk/>
            <pc:sldMk cId="647903067" sldId="258"/>
            <ac:graphicFrameMk id="3" creationId="{08FAD79F-6B1F-9FF6-9DC8-07DD1AB516D2}"/>
          </ac:graphicFrameMkLst>
        </pc:graphicFrameChg>
        <pc:graphicFrameChg chg="add">
          <ac:chgData name="Rose D’Almada-Remedios" userId="aec340ff-37a9-4082-8f0a-71ac65c54020" providerId="ADAL" clId="{92FEA8E0-D904-4FF6-A2CB-8F951101E2ED}" dt="2022-09-12T03:49:21.995" v="1264" actId="22"/>
          <ac:graphicFrameMkLst>
            <pc:docMk/>
            <pc:sldMk cId="647903067" sldId="258"/>
            <ac:graphicFrameMk id="4" creationId="{80461049-69AF-4EA1-E566-D8160F58BE85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19:00.474" v="1180" actId="20577"/>
          <ac:graphicFrameMkLst>
            <pc:docMk/>
            <pc:sldMk cId="647903067" sldId="258"/>
            <ac:graphicFrameMk id="6" creationId="{E5D950E4-2E7E-A008-E429-4877258AAC56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19:03.312" v="1183" actId="20577"/>
          <ac:graphicFrameMkLst>
            <pc:docMk/>
            <pc:sldMk cId="647903067" sldId="258"/>
            <ac:graphicFrameMk id="8" creationId="{6140C144-2363-D96F-4AEE-19125BCE8B62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19:04.840" v="1186" actId="20577"/>
          <ac:graphicFrameMkLst>
            <pc:docMk/>
            <pc:sldMk cId="647903067" sldId="258"/>
            <ac:graphicFrameMk id="26" creationId="{1C26ABE9-BD0B-BCEA-B040-95F5B84E7D58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19:07.013" v="1189" actId="20577"/>
          <ac:graphicFrameMkLst>
            <pc:docMk/>
            <pc:sldMk cId="647903067" sldId="258"/>
            <ac:graphicFrameMk id="28" creationId="{F24670CF-487F-9B32-F9A4-09ADB38169AC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19:13.179" v="1198" actId="20577"/>
          <ac:graphicFrameMkLst>
            <pc:docMk/>
            <pc:sldMk cId="647903067" sldId="258"/>
            <ac:graphicFrameMk id="30" creationId="{C75598A1-F44A-DD3D-BCE4-D8EE559DC78E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19:08.945" v="1192" actId="20577"/>
          <ac:graphicFrameMkLst>
            <pc:docMk/>
            <pc:sldMk cId="647903067" sldId="258"/>
            <ac:graphicFrameMk id="32" creationId="{82103593-8741-A3BC-371A-57721A1C7409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19:11.117" v="1195" actId="20577"/>
          <ac:graphicFrameMkLst>
            <pc:docMk/>
            <pc:sldMk cId="647903067" sldId="258"/>
            <ac:graphicFrameMk id="34" creationId="{5DED3A79-5444-B821-8D52-887D4B74860F}"/>
          </ac:graphicFrameMkLst>
        </pc:graphicFrameChg>
        <pc:graphicFrameChg chg="modGraphic">
          <ac:chgData name="Rose D’Almada-Remedios" userId="aec340ff-37a9-4082-8f0a-71ac65c54020" providerId="ADAL" clId="{92FEA8E0-D904-4FF6-A2CB-8F951101E2ED}" dt="2022-09-12T02:19:14.913" v="1201" actId="20577"/>
          <ac:graphicFrameMkLst>
            <pc:docMk/>
            <pc:sldMk cId="647903067" sldId="258"/>
            <ac:graphicFrameMk id="36" creationId="{48F3A4C6-D695-9836-DB43-BA0A30E9C440}"/>
          </ac:graphicFrameMkLst>
        </pc:graphicFrameChg>
        <pc:graphicFrameChg chg="del">
          <ac:chgData name="Rose D’Almada-Remedios" userId="aec340ff-37a9-4082-8f0a-71ac65c54020" providerId="ADAL" clId="{92FEA8E0-D904-4FF6-A2CB-8F951101E2ED}" dt="2022-09-12T02:18:54.591" v="1176" actId="478"/>
          <ac:graphicFrameMkLst>
            <pc:docMk/>
            <pc:sldMk cId="647903067" sldId="258"/>
            <ac:graphicFrameMk id="38" creationId="{EBAED2CE-98CE-65BA-D21C-E77ACB272C4B}"/>
          </ac:graphicFrameMkLst>
        </pc:graphicFrameChg>
      </pc:sldChg>
    </pc:docChg>
  </pc:docChgLst>
  <pc:docChgLst>
    <pc:chgData name="Rose D’Almada-Remedios" userId="aec340ff-37a9-4082-8f0a-71ac65c54020" providerId="ADAL" clId="{457A6EDF-6399-44E5-A588-0B5ED7AB1C88}"/>
    <pc:docChg chg="undo custSel addSld modSld">
      <pc:chgData name="Rose D’Almada-Remedios" userId="aec340ff-37a9-4082-8f0a-71ac65c54020" providerId="ADAL" clId="{457A6EDF-6399-44E5-A588-0B5ED7AB1C88}" dt="2023-10-17T01:55:50.470" v="71" actId="478"/>
      <pc:docMkLst>
        <pc:docMk/>
      </pc:docMkLst>
      <pc:sldChg chg="modSp mod">
        <pc:chgData name="Rose D’Almada-Remedios" userId="aec340ff-37a9-4082-8f0a-71ac65c54020" providerId="ADAL" clId="{457A6EDF-6399-44E5-A588-0B5ED7AB1C88}" dt="2023-09-27T04:07:22.882" v="69" actId="6549"/>
        <pc:sldMkLst>
          <pc:docMk/>
          <pc:sldMk cId="518427856" sldId="256"/>
        </pc:sldMkLst>
        <pc:spChg chg="mod">
          <ac:chgData name="Rose D’Almada-Remedios" userId="aec340ff-37a9-4082-8f0a-71ac65c54020" providerId="ADAL" clId="{457A6EDF-6399-44E5-A588-0B5ED7AB1C88}" dt="2023-03-02T03:26:18.095" v="13" actId="20577"/>
          <ac:spMkLst>
            <pc:docMk/>
            <pc:sldMk cId="518427856" sldId="256"/>
            <ac:spMk id="3" creationId="{EFFC8486-F547-F438-E6E1-155099DD8DCC}"/>
          </ac:spMkLst>
        </pc:spChg>
        <pc:graphicFrameChg chg="modGraphic">
          <ac:chgData name="Rose D’Almada-Remedios" userId="aec340ff-37a9-4082-8f0a-71ac65c54020" providerId="ADAL" clId="{457A6EDF-6399-44E5-A588-0B5ED7AB1C88}" dt="2023-03-02T03:32:15.211" v="62" actId="20577"/>
          <ac:graphicFrameMkLst>
            <pc:docMk/>
            <pc:sldMk cId="518427856" sldId="256"/>
            <ac:graphicFrameMk id="6" creationId="{E5D950E4-2E7E-A008-E429-4877258AAC56}"/>
          </ac:graphicFrameMkLst>
        </pc:graphicFrameChg>
        <pc:graphicFrameChg chg="modGraphic">
          <ac:chgData name="Rose D’Almada-Remedios" userId="aec340ff-37a9-4082-8f0a-71ac65c54020" providerId="ADAL" clId="{457A6EDF-6399-44E5-A588-0B5ED7AB1C88}" dt="2023-09-27T04:07:22.882" v="69" actId="6549"/>
          <ac:graphicFrameMkLst>
            <pc:docMk/>
            <pc:sldMk cId="518427856" sldId="256"/>
            <ac:graphicFrameMk id="28" creationId="{F24670CF-487F-9B32-F9A4-09ADB38169AC}"/>
          </ac:graphicFrameMkLst>
        </pc:graphicFrameChg>
        <pc:graphicFrameChg chg="modGraphic">
          <ac:chgData name="Rose D’Almada-Remedios" userId="aec340ff-37a9-4082-8f0a-71ac65c54020" providerId="ADAL" clId="{457A6EDF-6399-44E5-A588-0B5ED7AB1C88}" dt="2023-03-02T03:32:17.919" v="64" actId="20577"/>
          <ac:graphicFrameMkLst>
            <pc:docMk/>
            <pc:sldMk cId="518427856" sldId="256"/>
            <ac:graphicFrameMk id="34" creationId="{5DED3A79-5444-B821-8D52-887D4B74860F}"/>
          </ac:graphicFrameMkLst>
        </pc:graphicFrameChg>
        <pc:graphicFrameChg chg="modGraphic">
          <ac:chgData name="Rose D’Almada-Remedios" userId="aec340ff-37a9-4082-8f0a-71ac65c54020" providerId="ADAL" clId="{457A6EDF-6399-44E5-A588-0B5ED7AB1C88}" dt="2023-03-02T03:26:24.458" v="14" actId="14100"/>
          <ac:graphicFrameMkLst>
            <pc:docMk/>
            <pc:sldMk cId="518427856" sldId="256"/>
            <ac:graphicFrameMk id="38" creationId="{EBAED2CE-98CE-65BA-D21C-E77ACB272C4B}"/>
          </ac:graphicFrameMkLst>
        </pc:graphicFrameChg>
      </pc:sldChg>
      <pc:sldChg chg="modSp mod setBg">
        <pc:chgData name="Rose D’Almada-Remedios" userId="aec340ff-37a9-4082-8f0a-71ac65c54020" providerId="ADAL" clId="{457A6EDF-6399-44E5-A588-0B5ED7AB1C88}" dt="2023-09-27T04:07:01.746" v="67" actId="20577"/>
        <pc:sldMkLst>
          <pc:docMk/>
          <pc:sldMk cId="647903067" sldId="258"/>
        </pc:sldMkLst>
        <pc:graphicFrameChg chg="modGraphic">
          <ac:chgData name="Rose D’Almada-Remedios" userId="aec340ff-37a9-4082-8f0a-71ac65c54020" providerId="ADAL" clId="{457A6EDF-6399-44E5-A588-0B5ED7AB1C88}" dt="2023-03-02T03:24:46.379" v="0" actId="14100"/>
          <ac:graphicFrameMkLst>
            <pc:docMk/>
            <pc:sldMk cId="647903067" sldId="258"/>
            <ac:graphicFrameMk id="4" creationId="{80461049-69AF-4EA1-E566-D8160F58BE85}"/>
          </ac:graphicFrameMkLst>
        </pc:graphicFrameChg>
        <pc:graphicFrameChg chg="modGraphic">
          <ac:chgData name="Rose D’Almada-Remedios" userId="aec340ff-37a9-4082-8f0a-71ac65c54020" providerId="ADAL" clId="{457A6EDF-6399-44E5-A588-0B5ED7AB1C88}" dt="2023-03-02T03:25:34.623" v="8" actId="20577"/>
          <ac:graphicFrameMkLst>
            <pc:docMk/>
            <pc:sldMk cId="647903067" sldId="258"/>
            <ac:graphicFrameMk id="6" creationId="{E5D950E4-2E7E-A008-E429-4877258AAC56}"/>
          </ac:graphicFrameMkLst>
        </pc:graphicFrameChg>
        <pc:graphicFrameChg chg="modGraphic">
          <ac:chgData name="Rose D’Almada-Remedios" userId="aec340ff-37a9-4082-8f0a-71ac65c54020" providerId="ADAL" clId="{457A6EDF-6399-44E5-A588-0B5ED7AB1C88}" dt="2023-03-02T04:19:05.221" v="65" actId="13926"/>
          <ac:graphicFrameMkLst>
            <pc:docMk/>
            <pc:sldMk cId="647903067" sldId="258"/>
            <ac:graphicFrameMk id="26" creationId="{1C26ABE9-BD0B-BCEA-B040-95F5B84E7D58}"/>
          </ac:graphicFrameMkLst>
        </pc:graphicFrameChg>
        <pc:graphicFrameChg chg="modGraphic">
          <ac:chgData name="Rose D’Almada-Remedios" userId="aec340ff-37a9-4082-8f0a-71ac65c54020" providerId="ADAL" clId="{457A6EDF-6399-44E5-A588-0B5ED7AB1C88}" dt="2023-09-27T04:07:01.746" v="67" actId="20577"/>
          <ac:graphicFrameMkLst>
            <pc:docMk/>
            <pc:sldMk cId="647903067" sldId="258"/>
            <ac:graphicFrameMk id="28" creationId="{F24670CF-487F-9B32-F9A4-09ADB38169AC}"/>
          </ac:graphicFrameMkLst>
        </pc:graphicFrameChg>
        <pc:graphicFrameChg chg="modGraphic">
          <ac:chgData name="Rose D’Almada-Remedios" userId="aec340ff-37a9-4082-8f0a-71ac65c54020" providerId="ADAL" clId="{457A6EDF-6399-44E5-A588-0B5ED7AB1C88}" dt="2023-03-02T03:25:59.179" v="11" actId="20577"/>
          <ac:graphicFrameMkLst>
            <pc:docMk/>
            <pc:sldMk cId="647903067" sldId="258"/>
            <ac:graphicFrameMk id="34" creationId="{5DED3A79-5444-B821-8D52-887D4B74860F}"/>
          </ac:graphicFrameMkLst>
        </pc:graphicFrameChg>
        <pc:picChg chg="mod ord">
          <ac:chgData name="Rose D’Almada-Remedios" userId="aec340ff-37a9-4082-8f0a-71ac65c54020" providerId="ADAL" clId="{457A6EDF-6399-44E5-A588-0B5ED7AB1C88}" dt="2023-03-02T03:31:29.831" v="56" actId="167"/>
          <ac:picMkLst>
            <pc:docMk/>
            <pc:sldMk cId="647903067" sldId="258"/>
            <ac:picMk id="5" creationId="{BD79E87D-EBAB-E3A8-C785-8EBE6D0182EA}"/>
          </ac:picMkLst>
        </pc:picChg>
      </pc:sldChg>
      <pc:sldChg chg="delSp add mod">
        <pc:chgData name="Rose D’Almada-Remedios" userId="aec340ff-37a9-4082-8f0a-71ac65c54020" providerId="ADAL" clId="{457A6EDF-6399-44E5-A588-0B5ED7AB1C88}" dt="2023-10-17T01:55:50.470" v="71" actId="478"/>
        <pc:sldMkLst>
          <pc:docMk/>
          <pc:sldMk cId="3094281650" sldId="259"/>
        </pc:sldMkLst>
        <pc:spChg chg="del">
          <ac:chgData name="Rose D’Almada-Remedios" userId="aec340ff-37a9-4082-8f0a-71ac65c54020" providerId="ADAL" clId="{457A6EDF-6399-44E5-A588-0B5ED7AB1C88}" dt="2023-10-17T01:55:50.470" v="71" actId="478"/>
          <ac:spMkLst>
            <pc:docMk/>
            <pc:sldMk cId="3094281650" sldId="259"/>
            <ac:spMk id="2" creationId="{D396C431-5BE4-B81B-4092-4D066E8AC84D}"/>
          </ac:spMkLst>
        </pc:spChg>
      </pc:sldChg>
    </pc:docChg>
  </pc:docChgLst>
  <pc:docChgLst>
    <pc:chgData name="Rose D’Almada-Remedios" userId="aec340ff-37a9-4082-8f0a-71ac65c54020" providerId="ADAL" clId="{B5B08848-89F0-4960-8738-B102BD46BB0E}"/>
    <pc:docChg chg="undo redo custSel modSld">
      <pc:chgData name="Rose D’Almada-Remedios" userId="aec340ff-37a9-4082-8f0a-71ac65c54020" providerId="ADAL" clId="{B5B08848-89F0-4960-8738-B102BD46BB0E}" dt="2022-09-12T04:01:09.374" v="51"/>
      <pc:docMkLst>
        <pc:docMk/>
      </pc:docMkLst>
      <pc:sldChg chg="addSp modSp mod">
        <pc:chgData name="Rose D’Almada-Remedios" userId="aec340ff-37a9-4082-8f0a-71ac65c54020" providerId="ADAL" clId="{B5B08848-89F0-4960-8738-B102BD46BB0E}" dt="2022-09-12T04:01:09.374" v="51"/>
        <pc:sldMkLst>
          <pc:docMk/>
          <pc:sldMk cId="518427856" sldId="256"/>
        </pc:sldMkLst>
        <pc:spChg chg="add mod">
          <ac:chgData name="Rose D’Almada-Remedios" userId="aec340ff-37a9-4082-8f0a-71ac65c54020" providerId="ADAL" clId="{B5B08848-89F0-4960-8738-B102BD46BB0E}" dt="2022-09-12T03:59:59.344" v="49" actId="1076"/>
          <ac:spMkLst>
            <pc:docMk/>
            <pc:sldMk cId="518427856" sldId="256"/>
            <ac:spMk id="2" creationId="{D396C431-5BE4-B81B-4092-4D066E8AC84D}"/>
          </ac:spMkLst>
        </pc:spChg>
        <pc:spChg chg="add mod">
          <ac:chgData name="Rose D’Almada-Remedios" userId="aec340ff-37a9-4082-8f0a-71ac65c54020" providerId="ADAL" clId="{B5B08848-89F0-4960-8738-B102BD46BB0E}" dt="2022-09-12T04:01:09.374" v="51"/>
          <ac:spMkLst>
            <pc:docMk/>
            <pc:sldMk cId="518427856" sldId="256"/>
            <ac:spMk id="3" creationId="{EFFC8486-F547-F438-E6E1-155099DD8DCC}"/>
          </ac:spMkLst>
        </pc:spChg>
      </pc:sldChg>
      <pc:sldChg chg="addSp delSp modSp mod">
        <pc:chgData name="Rose D’Almada-Remedios" userId="aec340ff-37a9-4082-8f0a-71ac65c54020" providerId="ADAL" clId="{B5B08848-89F0-4960-8738-B102BD46BB0E}" dt="2022-09-12T04:01:07.595" v="50"/>
        <pc:sldMkLst>
          <pc:docMk/>
          <pc:sldMk cId="647903067" sldId="258"/>
        </pc:sldMkLst>
        <pc:spChg chg="add mod">
          <ac:chgData name="Rose D’Almada-Remedios" userId="aec340ff-37a9-4082-8f0a-71ac65c54020" providerId="ADAL" clId="{B5B08848-89F0-4960-8738-B102BD46BB0E}" dt="2022-09-12T04:01:07.595" v="50"/>
          <ac:spMkLst>
            <pc:docMk/>
            <pc:sldMk cId="647903067" sldId="258"/>
            <ac:spMk id="2" creationId="{8B35309F-D127-DD31-CBAE-D04C21FC4023}"/>
          </ac:spMkLst>
        </pc:spChg>
        <pc:graphicFrameChg chg="add">
          <ac:chgData name="Rose D’Almada-Remedios" userId="aec340ff-37a9-4082-8f0a-71ac65c54020" providerId="ADAL" clId="{B5B08848-89F0-4960-8738-B102BD46BB0E}" dt="2022-09-12T03:54:30.402" v="11" actId="22"/>
          <ac:graphicFrameMkLst>
            <pc:docMk/>
            <pc:sldMk cId="647903067" sldId="258"/>
            <ac:graphicFrameMk id="3" creationId="{585E0082-55D9-9D97-6854-A770DABAC952}"/>
          </ac:graphicFrameMkLst>
        </pc:graphicFrameChg>
        <pc:graphicFrameChg chg="del">
          <ac:chgData name="Rose D’Almada-Remedios" userId="aec340ff-37a9-4082-8f0a-71ac65c54020" providerId="ADAL" clId="{B5B08848-89F0-4960-8738-B102BD46BB0E}" dt="2022-09-12T03:54:25.027" v="10" actId="478"/>
          <ac:graphicFrameMkLst>
            <pc:docMk/>
            <pc:sldMk cId="647903067" sldId="258"/>
            <ac:graphicFrameMk id="24" creationId="{0DA57D2E-6C74-1B46-D146-CCC4651EEE72}"/>
          </ac:graphicFrameMkLst>
        </pc:graphicFrameChg>
        <pc:graphicFrameChg chg="modGraphic">
          <ac:chgData name="Rose D’Almada-Remedios" userId="aec340ff-37a9-4082-8f0a-71ac65c54020" providerId="ADAL" clId="{B5B08848-89F0-4960-8738-B102BD46BB0E}" dt="2022-09-12T03:54:19.006" v="9" actId="20577"/>
          <ac:graphicFrameMkLst>
            <pc:docMk/>
            <pc:sldMk cId="647903067" sldId="258"/>
            <ac:graphicFrameMk id="36" creationId="{48F3A4C6-D695-9836-DB43-BA0A30E9C44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74402706099551"/>
          <c:y val="0.10132468927366731"/>
          <c:w val="0.61397016184670128"/>
          <c:h val="0.6150535105669768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D4C4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982-45C8-86D5-7209DCDE19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82-45C8-86D5-7209DCDE19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982-45C8-86D5-7209DCDE19B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Avenir Next LT Pro" panose="020B05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982-45C8-86D5-7209DCDE19B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Avenir Next LT Pro" panose="020B05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982-45C8-86D5-7209DCDE19B2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Avenir Next LT Pro" panose="020B05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8982-45C8-86D5-7209DCDE19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Women </c:v>
                </c:pt>
                <c:pt idx="1">
                  <c:v>Men </c:v>
                </c:pt>
                <c:pt idx="2">
                  <c:v>Non-Binary &amp; Gender Diverse 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0.36</c:v>
                </c:pt>
                <c:pt idx="1">
                  <c:v>0.4</c:v>
                </c:pt>
                <c:pt idx="2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982-45C8-86D5-7209DCDE19B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182981271529018E-2"/>
          <c:y val="0.75204021102363305"/>
          <c:w val="0.84763403745694199"/>
          <c:h val="0.221213280589125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venir Next LT Pro" panose="020B05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74402706099551"/>
          <c:y val="0.10132468927366731"/>
          <c:w val="0.61397016184670128"/>
          <c:h val="0.6150535105669768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D4C4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18A-442D-AD11-4A22C40584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18A-442D-AD11-4A22C40584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18A-442D-AD11-4A22C405849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Avenir Next LT Pro" panose="020B05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18A-442D-AD11-4A22C405849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Avenir Next LT Pro" panose="020B05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18A-442D-AD11-4A22C405849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Avenir Next LT Pro" panose="020B05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818A-442D-AD11-4A22C40584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Women </c:v>
                </c:pt>
                <c:pt idx="1">
                  <c:v>Men </c:v>
                </c:pt>
                <c:pt idx="2">
                  <c:v>Non-Binary &amp; Gender Diverse 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0.36</c:v>
                </c:pt>
                <c:pt idx="1">
                  <c:v>0.4</c:v>
                </c:pt>
                <c:pt idx="2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A-442D-AD11-4A22C405849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182981271529018E-2"/>
          <c:y val="0.75204021102363305"/>
          <c:w val="0.84763403745694199"/>
          <c:h val="0.221213280589125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venir Next LT Pro" panose="020B05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74402706099551"/>
          <c:y val="0.10132468927366731"/>
          <c:w val="0.61397016184670128"/>
          <c:h val="0.6150535105669768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D4C4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18A-442D-AD11-4A22C40584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18A-442D-AD11-4A22C40584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18A-442D-AD11-4A22C405849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Avenir Next LT Pro" panose="020B05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18A-442D-AD11-4A22C405849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Avenir Next LT Pro" panose="020B05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18A-442D-AD11-4A22C405849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Avenir Next LT Pro" panose="020B05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818A-442D-AD11-4A22C40584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Women </c:v>
                </c:pt>
                <c:pt idx="1">
                  <c:v>Men </c:v>
                </c:pt>
                <c:pt idx="2">
                  <c:v>Non-Binary &amp; Gender Diverse 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0.36</c:v>
                </c:pt>
                <c:pt idx="1">
                  <c:v>0.4</c:v>
                </c:pt>
                <c:pt idx="2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A-442D-AD11-4A22C405849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182981271529018E-2"/>
          <c:y val="0.75204021102363305"/>
          <c:w val="0.84763403745694199"/>
          <c:h val="0.221213280589125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venir Next LT Pro" panose="020B05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FD15-5882-4C11-9828-C63618F73D37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FEFC7-B0AA-48D9-A51C-EEAEA09F67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7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FEFC7-B0AA-48D9-A51C-EEAEA09F6756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5067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FEFC7-B0AA-48D9-A51C-EEAEA09F6756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1704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FEFC7-B0AA-48D9-A51C-EEAEA09F6756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1236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0AD5-5B90-4ACC-943A-BCDE93274891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634-1141-45F7-BAD3-5DA91B62B4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8543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0AD5-5B90-4ACC-943A-BCDE93274891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634-1141-45F7-BAD3-5DA91B62B4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744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0AD5-5B90-4ACC-943A-BCDE93274891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634-1141-45F7-BAD3-5DA91B62B4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776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0AD5-5B90-4ACC-943A-BCDE93274891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634-1141-45F7-BAD3-5DA91B62B4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26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0AD5-5B90-4ACC-943A-BCDE93274891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634-1141-45F7-BAD3-5DA91B62B4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176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0AD5-5B90-4ACC-943A-BCDE93274891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634-1141-45F7-BAD3-5DA91B62B4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305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0AD5-5B90-4ACC-943A-BCDE93274891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634-1141-45F7-BAD3-5DA91B62B4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03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0AD5-5B90-4ACC-943A-BCDE93274891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634-1141-45F7-BAD3-5DA91B62B4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1001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0AD5-5B90-4ACC-943A-BCDE93274891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634-1141-45F7-BAD3-5DA91B62B4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834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0AD5-5B90-4ACC-943A-BCDE93274891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634-1141-45F7-BAD3-5DA91B62B4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120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0AD5-5B90-4ACC-943A-BCDE93274891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4634-1141-45F7-BAD3-5DA91B62B4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296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50AD5-5B90-4ACC-943A-BCDE93274891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14634-1141-45F7-BAD3-5DA91B62B4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1700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D79E87D-EBAB-E3A8-C785-8EBE6D0182E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5162" r="19856"/>
          <a:stretch/>
        </p:blipFill>
        <p:spPr bwMode="auto">
          <a:xfrm rot="5400000" flipH="1">
            <a:off x="2750129" y="1818073"/>
            <a:ext cx="5930300" cy="2297245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5D950E4-2E7E-A008-E429-4877258AA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578074"/>
              </p:ext>
            </p:extLst>
          </p:nvPr>
        </p:nvGraphicFramePr>
        <p:xfrm>
          <a:off x="452304" y="2110711"/>
          <a:ext cx="1499773" cy="19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rgbClr val="1D4C4D"/>
                          </a:solidFill>
                          <a:latin typeface="Avenir Next LT Pro" panose="020B0504020202020204" pitchFamily="34" charset="0"/>
                        </a:rPr>
                        <a:t>x%</a:t>
                      </a:r>
                    </a:p>
                    <a:p>
                      <a:pPr algn="ctr"/>
                      <a:r>
                        <a:rPr lang="en-US" sz="1300" dirty="0">
                          <a:solidFill>
                            <a:srgbClr val="1D4C4D"/>
                          </a:solidFill>
                          <a:latin typeface="Avenir Next LT Pro" panose="020B0504020202020204" pitchFamily="34" charset="0"/>
                        </a:rPr>
                        <a:t>of us are Aboriginal and/or Torres Strait Islander 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</a:rPr>
                        <a:t>Compared to 2.1% of the Australian workforce </a:t>
                      </a:r>
                      <a:endParaRPr lang="en-AU" sz="1200" b="0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6140C144-2363-D96F-4AEE-19125BCE8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351424"/>
              </p:ext>
            </p:extLst>
          </p:nvPr>
        </p:nvGraphicFramePr>
        <p:xfrm>
          <a:off x="2679111" y="2110711"/>
          <a:ext cx="1499773" cy="19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65960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rgbClr val="1D4C4D"/>
                          </a:solidFill>
                          <a:latin typeface="Avenir Next LT Pro" panose="020B0504020202020204" pitchFamily="34" charset="0"/>
                        </a:rPr>
                        <a:t>x</a:t>
                      </a:r>
                    </a:p>
                    <a:p>
                      <a:pPr algn="ctr"/>
                      <a:r>
                        <a:rPr lang="en-US" sz="1300" dirty="0">
                          <a:solidFill>
                            <a:srgbClr val="1D4C4D"/>
                          </a:solidFill>
                          <a:latin typeface="Avenir Next LT Pro" panose="020B0504020202020204" pitchFamily="34" charset="0"/>
                        </a:rPr>
                        <a:t>is our median age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</a:rPr>
                        <a:t> </a:t>
                      </a:r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26" name="Table 6">
            <a:extLst>
              <a:ext uri="{FF2B5EF4-FFF2-40B4-BE49-F238E27FC236}">
                <a16:creationId xmlns:a16="http://schemas.microsoft.com/office/drawing/2014/main" id="{1C26ABE9-BD0B-BCEA-B040-95F5B84E7D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723084"/>
              </p:ext>
            </p:extLst>
          </p:nvPr>
        </p:nvGraphicFramePr>
        <p:xfrm>
          <a:off x="4905923" y="2110711"/>
          <a:ext cx="1499773" cy="19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6596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x%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of us have caring responsibilities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Compared to 42% of the Australian workforce </a:t>
                      </a:r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28" name="Table 6">
            <a:extLst>
              <a:ext uri="{FF2B5EF4-FFF2-40B4-BE49-F238E27FC236}">
                <a16:creationId xmlns:a16="http://schemas.microsoft.com/office/drawing/2014/main" id="{F24670CF-487F-9B32-F9A4-09ADB3816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622759"/>
              </p:ext>
            </p:extLst>
          </p:nvPr>
        </p:nvGraphicFramePr>
        <p:xfrm>
          <a:off x="452303" y="4491454"/>
          <a:ext cx="1499773" cy="192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x%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of us are a person with disability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Compared to 9% of the Australian workforce </a:t>
                      </a:r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30" name="Table 6">
            <a:extLst>
              <a:ext uri="{FF2B5EF4-FFF2-40B4-BE49-F238E27FC236}">
                <a16:creationId xmlns:a16="http://schemas.microsoft.com/office/drawing/2014/main" id="{C75598A1-F44A-DD3D-BCE4-D8EE559DC7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210407"/>
              </p:ext>
            </p:extLst>
          </p:nvPr>
        </p:nvGraphicFramePr>
        <p:xfrm>
          <a:off x="452302" y="6872197"/>
          <a:ext cx="1499773" cy="192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cultural backgrounds are represented by us   </a:t>
                      </a:r>
                    </a:p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32" name="Table 6">
            <a:extLst>
              <a:ext uri="{FF2B5EF4-FFF2-40B4-BE49-F238E27FC236}">
                <a16:creationId xmlns:a16="http://schemas.microsoft.com/office/drawing/2014/main" id="{82103593-8741-A3BC-371A-57721A1C7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932553"/>
              </p:ext>
            </p:extLst>
          </p:nvPr>
        </p:nvGraphicFramePr>
        <p:xfrm>
          <a:off x="2679110" y="4491454"/>
          <a:ext cx="1499773" cy="192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x%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of us identify as LGBTIQ+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Compared to 11% of the Australian workforce </a:t>
                      </a:r>
                      <a:endParaRPr kumimoji="0" lang="en-AU" sz="13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34" name="Table 6">
            <a:extLst>
              <a:ext uri="{FF2B5EF4-FFF2-40B4-BE49-F238E27FC236}">
                <a16:creationId xmlns:a16="http://schemas.microsoft.com/office/drawing/2014/main" id="{5DED3A79-5444-B821-8D52-887D4B748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423723"/>
              </p:ext>
            </p:extLst>
          </p:nvPr>
        </p:nvGraphicFramePr>
        <p:xfrm>
          <a:off x="4905923" y="4491454"/>
          <a:ext cx="1499773" cy="192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x%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of us were born overseas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Compared to 33% of the Australian workforce </a:t>
                      </a:r>
                      <a:endParaRPr kumimoji="0" lang="en-AU" sz="13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36" name="Table 6">
            <a:extLst>
              <a:ext uri="{FF2B5EF4-FFF2-40B4-BE49-F238E27FC236}">
                <a16:creationId xmlns:a16="http://schemas.microsoft.com/office/drawing/2014/main" id="{48F3A4C6-D695-9836-DB43-BA0A30E9C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438110"/>
              </p:ext>
            </p:extLst>
          </p:nvPr>
        </p:nvGraphicFramePr>
        <p:xfrm>
          <a:off x="2679110" y="6872197"/>
          <a:ext cx="1499773" cy="192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x%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of us are multilingual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across x  languages </a:t>
                      </a:r>
                      <a:endParaRPr kumimoji="0" lang="en-AU" sz="13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80461049-69AF-4EA1-E566-D8160F58B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094419"/>
              </p:ext>
            </p:extLst>
          </p:nvPr>
        </p:nvGraphicFramePr>
        <p:xfrm>
          <a:off x="452299" y="579651"/>
          <a:ext cx="4114357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357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596736">
                <a:tc>
                  <a:txBody>
                    <a:bodyPr/>
                    <a:lstStyle/>
                    <a:p>
                      <a:pPr algn="l"/>
                      <a:r>
                        <a:rPr lang="en-US" sz="3600" dirty="0">
                          <a:solidFill>
                            <a:srgbClr val="1D4C4D"/>
                          </a:solidFill>
                          <a:latin typeface="Avenir Next LT Pro" panose="020B0504020202020204" pitchFamily="34" charset="0"/>
                        </a:rPr>
                        <a:t>Our Diversity: What You Told Us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</a:rPr>
                        <a:t> </a:t>
                      </a:r>
                      <a:endParaRPr lang="en-AU" sz="1200" b="0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85E0082-55D9-9D97-6854-A770DABAC9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2686236"/>
              </p:ext>
            </p:extLst>
          </p:nvPr>
        </p:nvGraphicFramePr>
        <p:xfrm>
          <a:off x="4178883" y="6616527"/>
          <a:ext cx="2853997" cy="2848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8B35309F-D127-DD31-CBAE-D04C21FC4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9378596"/>
            <a:ext cx="6858000" cy="527404"/>
          </a:xfrm>
        </p:spPr>
        <p:txBody>
          <a:bodyPr/>
          <a:lstStyle/>
          <a:p>
            <a:r>
              <a:rPr lang="en-AU" dirty="0">
                <a:latin typeface="Avenir Next LT Pro" panose="020B0504020202020204" pitchFamily="34" charset="0"/>
              </a:rPr>
              <a:t>Diversity Council Australia © 2024</a:t>
            </a:r>
          </a:p>
        </p:txBody>
      </p:sp>
    </p:spTree>
    <p:extLst>
      <p:ext uri="{BB962C8B-B14F-4D97-AF65-F5344CB8AC3E}">
        <p14:creationId xmlns:p14="http://schemas.microsoft.com/office/powerpoint/2010/main" val="64790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D79E87D-EBAB-E3A8-C785-8EBE6D0182E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5162" r="19856"/>
          <a:stretch/>
        </p:blipFill>
        <p:spPr bwMode="auto">
          <a:xfrm rot="5400000" flipH="1">
            <a:off x="2750129" y="1818073"/>
            <a:ext cx="5930300" cy="229724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5D950E4-2E7E-A008-E429-4877258AA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720854"/>
              </p:ext>
            </p:extLst>
          </p:nvPr>
        </p:nvGraphicFramePr>
        <p:xfrm>
          <a:off x="452304" y="2110711"/>
          <a:ext cx="1499773" cy="19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rgbClr val="1D4C4D"/>
                          </a:solidFill>
                          <a:latin typeface="Avenir Next LT Pro" panose="020B0504020202020204" pitchFamily="34" charset="0"/>
                        </a:rPr>
                        <a:t>10%</a:t>
                      </a:r>
                    </a:p>
                    <a:p>
                      <a:pPr algn="ctr"/>
                      <a:r>
                        <a:rPr lang="en-US" sz="1300" dirty="0">
                          <a:solidFill>
                            <a:srgbClr val="1D4C4D"/>
                          </a:solidFill>
                          <a:latin typeface="Avenir Next LT Pro" panose="020B0504020202020204" pitchFamily="34" charset="0"/>
                        </a:rPr>
                        <a:t>of us are Aboriginal and/or Torres Strait Islander 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</a:rPr>
                        <a:t>Compared to 2.1% of the Australian workforce </a:t>
                      </a:r>
                      <a:endParaRPr lang="en-AU" sz="1200" b="0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6140C144-2363-D96F-4AEE-19125BCE8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585223"/>
              </p:ext>
            </p:extLst>
          </p:nvPr>
        </p:nvGraphicFramePr>
        <p:xfrm>
          <a:off x="2679111" y="2110711"/>
          <a:ext cx="1499773" cy="19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65960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rgbClr val="1D4C4D"/>
                          </a:solidFill>
                          <a:latin typeface="Avenir Next LT Pro" panose="020B0504020202020204" pitchFamily="34" charset="0"/>
                        </a:rPr>
                        <a:t>39</a:t>
                      </a:r>
                    </a:p>
                    <a:p>
                      <a:pPr algn="ctr"/>
                      <a:r>
                        <a:rPr lang="en-US" sz="1300" dirty="0">
                          <a:solidFill>
                            <a:srgbClr val="1D4C4D"/>
                          </a:solidFill>
                          <a:latin typeface="Avenir Next LT Pro" panose="020B0504020202020204" pitchFamily="34" charset="0"/>
                        </a:rPr>
                        <a:t>is our median age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</a:rPr>
                        <a:t> </a:t>
                      </a:r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0DA57D2E-6C74-1B46-D146-CCC4651EEE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6971304"/>
              </p:ext>
            </p:extLst>
          </p:nvPr>
        </p:nvGraphicFramePr>
        <p:xfrm>
          <a:off x="4178883" y="6616527"/>
          <a:ext cx="2853997" cy="2848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6" name="Table 6">
            <a:extLst>
              <a:ext uri="{FF2B5EF4-FFF2-40B4-BE49-F238E27FC236}">
                <a16:creationId xmlns:a16="http://schemas.microsoft.com/office/drawing/2014/main" id="{1C26ABE9-BD0B-BCEA-B040-95F5B84E7D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267553"/>
              </p:ext>
            </p:extLst>
          </p:nvPr>
        </p:nvGraphicFramePr>
        <p:xfrm>
          <a:off x="4905923" y="2110711"/>
          <a:ext cx="1499773" cy="19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6596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38%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of us have caring responsibilities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Compared to 42% of the Australian workforce </a:t>
                      </a:r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28" name="Table 6">
            <a:extLst>
              <a:ext uri="{FF2B5EF4-FFF2-40B4-BE49-F238E27FC236}">
                <a16:creationId xmlns:a16="http://schemas.microsoft.com/office/drawing/2014/main" id="{F24670CF-487F-9B32-F9A4-09ADB3816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289397"/>
              </p:ext>
            </p:extLst>
          </p:nvPr>
        </p:nvGraphicFramePr>
        <p:xfrm>
          <a:off x="452303" y="4491454"/>
          <a:ext cx="1499773" cy="192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22%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of us are a person with disability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Compared to 9% of the Australian workforce </a:t>
                      </a:r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30" name="Table 6">
            <a:extLst>
              <a:ext uri="{FF2B5EF4-FFF2-40B4-BE49-F238E27FC236}">
                <a16:creationId xmlns:a16="http://schemas.microsoft.com/office/drawing/2014/main" id="{C75598A1-F44A-DD3D-BCE4-D8EE559DC7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809801"/>
              </p:ext>
            </p:extLst>
          </p:nvPr>
        </p:nvGraphicFramePr>
        <p:xfrm>
          <a:off x="452302" y="6872197"/>
          <a:ext cx="1499773" cy="192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45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cultural backgrounds are represented by us   </a:t>
                      </a:r>
                    </a:p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32" name="Table 6">
            <a:extLst>
              <a:ext uri="{FF2B5EF4-FFF2-40B4-BE49-F238E27FC236}">
                <a16:creationId xmlns:a16="http://schemas.microsoft.com/office/drawing/2014/main" id="{82103593-8741-A3BC-371A-57721A1C7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011637"/>
              </p:ext>
            </p:extLst>
          </p:nvPr>
        </p:nvGraphicFramePr>
        <p:xfrm>
          <a:off x="2679110" y="4491454"/>
          <a:ext cx="1499773" cy="192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30%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of us identify as LGBTIQ+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Compared to 11% of the Australian workforce </a:t>
                      </a:r>
                      <a:endParaRPr kumimoji="0" lang="en-AU" sz="13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34" name="Table 6">
            <a:extLst>
              <a:ext uri="{FF2B5EF4-FFF2-40B4-BE49-F238E27FC236}">
                <a16:creationId xmlns:a16="http://schemas.microsoft.com/office/drawing/2014/main" id="{5DED3A79-5444-B821-8D52-887D4B748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717529"/>
              </p:ext>
            </p:extLst>
          </p:nvPr>
        </p:nvGraphicFramePr>
        <p:xfrm>
          <a:off x="4905923" y="4491454"/>
          <a:ext cx="1499773" cy="192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42%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of us were born overseas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Compared to 33% of the Australian workforce </a:t>
                      </a:r>
                      <a:endParaRPr kumimoji="0" lang="en-AU" sz="13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36" name="Table 6">
            <a:extLst>
              <a:ext uri="{FF2B5EF4-FFF2-40B4-BE49-F238E27FC236}">
                <a16:creationId xmlns:a16="http://schemas.microsoft.com/office/drawing/2014/main" id="{48F3A4C6-D695-9836-DB43-BA0A30E9C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84439"/>
              </p:ext>
            </p:extLst>
          </p:nvPr>
        </p:nvGraphicFramePr>
        <p:xfrm>
          <a:off x="2679110" y="6872197"/>
          <a:ext cx="1499773" cy="192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62%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of us are multilingual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across 32  languages </a:t>
                      </a:r>
                      <a:endParaRPr kumimoji="0" lang="en-AU" sz="13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38" name="Table 6">
            <a:extLst>
              <a:ext uri="{FF2B5EF4-FFF2-40B4-BE49-F238E27FC236}">
                <a16:creationId xmlns:a16="http://schemas.microsoft.com/office/drawing/2014/main" id="{EBAED2CE-98CE-65BA-D21C-E77ACB272C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340681"/>
              </p:ext>
            </p:extLst>
          </p:nvPr>
        </p:nvGraphicFramePr>
        <p:xfrm>
          <a:off x="452299" y="579651"/>
          <a:ext cx="4010519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0519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596736">
                <a:tc>
                  <a:txBody>
                    <a:bodyPr/>
                    <a:lstStyle/>
                    <a:p>
                      <a:pPr algn="l"/>
                      <a:r>
                        <a:rPr lang="en-US" sz="3600" dirty="0">
                          <a:solidFill>
                            <a:srgbClr val="1D4C4D"/>
                          </a:solidFill>
                          <a:latin typeface="Avenir Next LT Pro" panose="020B0504020202020204" pitchFamily="34" charset="0"/>
                        </a:rPr>
                        <a:t>Our Diversity: What You Told Us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</a:rPr>
                        <a:t> </a:t>
                      </a:r>
                      <a:endParaRPr lang="en-AU" sz="1200" b="0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396C431-5BE4-B81B-4092-4D066E8AC84D}"/>
              </a:ext>
            </a:extLst>
          </p:cNvPr>
          <p:cNvSpPr txBox="1"/>
          <p:nvPr/>
        </p:nvSpPr>
        <p:spPr>
          <a:xfrm rot="19115726">
            <a:off x="1123342" y="3856885"/>
            <a:ext cx="50155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600" b="1" dirty="0">
                <a:solidFill>
                  <a:srgbClr val="FF0000"/>
                </a:solidFill>
                <a:latin typeface="Avenir Next LT Pro" panose="020B0504020202020204" pitchFamily="34" charset="0"/>
              </a:rPr>
              <a:t>EXAMPLE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FC8486-F547-F438-E6E1-155099DD8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9378596"/>
            <a:ext cx="6858000" cy="527404"/>
          </a:xfrm>
        </p:spPr>
        <p:txBody>
          <a:bodyPr/>
          <a:lstStyle/>
          <a:p>
            <a:r>
              <a:rPr lang="en-AU" dirty="0">
                <a:latin typeface="Avenir Next LT Pro" panose="020B0504020202020204" pitchFamily="34" charset="0"/>
              </a:rPr>
              <a:t>Diversity Council Australia © 2024</a:t>
            </a:r>
          </a:p>
        </p:txBody>
      </p:sp>
    </p:spTree>
    <p:extLst>
      <p:ext uri="{BB962C8B-B14F-4D97-AF65-F5344CB8AC3E}">
        <p14:creationId xmlns:p14="http://schemas.microsoft.com/office/powerpoint/2010/main" val="518427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D79E87D-EBAB-E3A8-C785-8EBE6D0182E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5162" r="19856"/>
          <a:stretch/>
        </p:blipFill>
        <p:spPr bwMode="auto">
          <a:xfrm rot="5400000" flipH="1">
            <a:off x="2750129" y="1818073"/>
            <a:ext cx="5930300" cy="229724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5D950E4-2E7E-A008-E429-4877258AAC56}"/>
              </a:ext>
            </a:extLst>
          </p:cNvPr>
          <p:cNvGraphicFramePr>
            <a:graphicFrameLocks noGrp="1"/>
          </p:cNvGraphicFramePr>
          <p:nvPr/>
        </p:nvGraphicFramePr>
        <p:xfrm>
          <a:off x="452304" y="2110711"/>
          <a:ext cx="1499773" cy="19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rgbClr val="1D4C4D"/>
                          </a:solidFill>
                          <a:latin typeface="Avenir Next LT Pro" panose="020B0504020202020204" pitchFamily="34" charset="0"/>
                        </a:rPr>
                        <a:t>10%</a:t>
                      </a:r>
                    </a:p>
                    <a:p>
                      <a:pPr algn="ctr"/>
                      <a:r>
                        <a:rPr lang="en-US" sz="1300" dirty="0">
                          <a:solidFill>
                            <a:srgbClr val="1D4C4D"/>
                          </a:solidFill>
                          <a:latin typeface="Avenir Next LT Pro" panose="020B0504020202020204" pitchFamily="34" charset="0"/>
                        </a:rPr>
                        <a:t>of us are Aboriginal and/or Torres Strait Islander 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</a:rPr>
                        <a:t>Compared to 2.1% of the Australian workforce </a:t>
                      </a:r>
                      <a:endParaRPr lang="en-AU" sz="1200" b="0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6140C144-2363-D96F-4AEE-19125BCE8B62}"/>
              </a:ext>
            </a:extLst>
          </p:cNvPr>
          <p:cNvGraphicFramePr>
            <a:graphicFrameLocks noGrp="1"/>
          </p:cNvGraphicFramePr>
          <p:nvPr/>
        </p:nvGraphicFramePr>
        <p:xfrm>
          <a:off x="2679111" y="2110711"/>
          <a:ext cx="1499773" cy="19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65960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rgbClr val="1D4C4D"/>
                          </a:solidFill>
                          <a:latin typeface="Avenir Next LT Pro" panose="020B0504020202020204" pitchFamily="34" charset="0"/>
                        </a:rPr>
                        <a:t>39</a:t>
                      </a:r>
                    </a:p>
                    <a:p>
                      <a:pPr algn="ctr"/>
                      <a:r>
                        <a:rPr lang="en-US" sz="1300" dirty="0">
                          <a:solidFill>
                            <a:srgbClr val="1D4C4D"/>
                          </a:solidFill>
                          <a:latin typeface="Avenir Next LT Pro" panose="020B0504020202020204" pitchFamily="34" charset="0"/>
                        </a:rPr>
                        <a:t>is our median age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</a:rPr>
                        <a:t> </a:t>
                      </a:r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0DA57D2E-6C74-1B46-D146-CCC4651EEE72}"/>
              </a:ext>
            </a:extLst>
          </p:cNvPr>
          <p:cNvGraphicFramePr/>
          <p:nvPr/>
        </p:nvGraphicFramePr>
        <p:xfrm>
          <a:off x="4178883" y="6616527"/>
          <a:ext cx="2853997" cy="2848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6" name="Table 6">
            <a:extLst>
              <a:ext uri="{FF2B5EF4-FFF2-40B4-BE49-F238E27FC236}">
                <a16:creationId xmlns:a16="http://schemas.microsoft.com/office/drawing/2014/main" id="{1C26ABE9-BD0B-BCEA-B040-95F5B84E7D58}"/>
              </a:ext>
            </a:extLst>
          </p:cNvPr>
          <p:cNvGraphicFramePr>
            <a:graphicFrameLocks noGrp="1"/>
          </p:cNvGraphicFramePr>
          <p:nvPr/>
        </p:nvGraphicFramePr>
        <p:xfrm>
          <a:off x="4905923" y="2110711"/>
          <a:ext cx="1499773" cy="19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6596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38%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of us have caring responsibilities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Compared to 38% of the Australian workforce </a:t>
                      </a:r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28" name="Table 6">
            <a:extLst>
              <a:ext uri="{FF2B5EF4-FFF2-40B4-BE49-F238E27FC236}">
                <a16:creationId xmlns:a16="http://schemas.microsoft.com/office/drawing/2014/main" id="{F24670CF-487F-9B32-F9A4-09ADB38169AC}"/>
              </a:ext>
            </a:extLst>
          </p:cNvPr>
          <p:cNvGraphicFramePr>
            <a:graphicFrameLocks noGrp="1"/>
          </p:cNvGraphicFramePr>
          <p:nvPr/>
        </p:nvGraphicFramePr>
        <p:xfrm>
          <a:off x="452303" y="4491454"/>
          <a:ext cx="1499773" cy="192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22%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of us are a person with disability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Compared to 9% of the Australian workforce </a:t>
                      </a:r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30" name="Table 6">
            <a:extLst>
              <a:ext uri="{FF2B5EF4-FFF2-40B4-BE49-F238E27FC236}">
                <a16:creationId xmlns:a16="http://schemas.microsoft.com/office/drawing/2014/main" id="{C75598A1-F44A-DD3D-BCE4-D8EE559DC78E}"/>
              </a:ext>
            </a:extLst>
          </p:cNvPr>
          <p:cNvGraphicFramePr>
            <a:graphicFrameLocks noGrp="1"/>
          </p:cNvGraphicFramePr>
          <p:nvPr/>
        </p:nvGraphicFramePr>
        <p:xfrm>
          <a:off x="452302" y="6872197"/>
          <a:ext cx="1499773" cy="192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45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cultural backgrounds are represented by us   </a:t>
                      </a:r>
                    </a:p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32" name="Table 6">
            <a:extLst>
              <a:ext uri="{FF2B5EF4-FFF2-40B4-BE49-F238E27FC236}">
                <a16:creationId xmlns:a16="http://schemas.microsoft.com/office/drawing/2014/main" id="{82103593-8741-A3BC-371A-57721A1C7409}"/>
              </a:ext>
            </a:extLst>
          </p:cNvPr>
          <p:cNvGraphicFramePr>
            <a:graphicFrameLocks noGrp="1"/>
          </p:cNvGraphicFramePr>
          <p:nvPr/>
        </p:nvGraphicFramePr>
        <p:xfrm>
          <a:off x="2679110" y="4491454"/>
          <a:ext cx="1499773" cy="192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30%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of us identify as LGBTIQ+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Compared to 11% of the Australian workforce </a:t>
                      </a:r>
                      <a:endParaRPr kumimoji="0" lang="en-AU" sz="13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34" name="Table 6">
            <a:extLst>
              <a:ext uri="{FF2B5EF4-FFF2-40B4-BE49-F238E27FC236}">
                <a16:creationId xmlns:a16="http://schemas.microsoft.com/office/drawing/2014/main" id="{5DED3A79-5444-B821-8D52-887D4B74860F}"/>
              </a:ext>
            </a:extLst>
          </p:cNvPr>
          <p:cNvGraphicFramePr>
            <a:graphicFrameLocks noGrp="1"/>
          </p:cNvGraphicFramePr>
          <p:nvPr/>
        </p:nvGraphicFramePr>
        <p:xfrm>
          <a:off x="4905923" y="4491454"/>
          <a:ext cx="1499773" cy="192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42%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of us were born overseas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Compared to 33% of the Australian workforce </a:t>
                      </a:r>
                      <a:endParaRPr kumimoji="0" lang="en-AU" sz="13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36" name="Table 6">
            <a:extLst>
              <a:ext uri="{FF2B5EF4-FFF2-40B4-BE49-F238E27FC236}">
                <a16:creationId xmlns:a16="http://schemas.microsoft.com/office/drawing/2014/main" id="{48F3A4C6-D695-9836-DB43-BA0A30E9C440}"/>
              </a:ext>
            </a:extLst>
          </p:cNvPr>
          <p:cNvGraphicFramePr>
            <a:graphicFrameLocks noGrp="1"/>
          </p:cNvGraphicFramePr>
          <p:nvPr/>
        </p:nvGraphicFramePr>
        <p:xfrm>
          <a:off x="2679110" y="6872197"/>
          <a:ext cx="1499773" cy="192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19248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62%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4C4D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of us are multilingual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across 32  languages </a:t>
                      </a:r>
                      <a:endParaRPr kumimoji="0" lang="en-AU" sz="13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dirty="0"/>
                    </a:p>
                  </a:txBody>
                  <a:tcPr>
                    <a:lnB w="38100" cap="flat" cmpd="sng" algn="ctr">
                      <a:solidFill>
                        <a:srgbClr val="1D4C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graphicFrame>
        <p:nvGraphicFramePr>
          <p:cNvPr id="38" name="Table 6">
            <a:extLst>
              <a:ext uri="{FF2B5EF4-FFF2-40B4-BE49-F238E27FC236}">
                <a16:creationId xmlns:a16="http://schemas.microsoft.com/office/drawing/2014/main" id="{EBAED2CE-98CE-65BA-D21C-E77ACB272C4B}"/>
              </a:ext>
            </a:extLst>
          </p:cNvPr>
          <p:cNvGraphicFramePr>
            <a:graphicFrameLocks noGrp="1"/>
          </p:cNvGraphicFramePr>
          <p:nvPr/>
        </p:nvGraphicFramePr>
        <p:xfrm>
          <a:off x="452299" y="579651"/>
          <a:ext cx="4010519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0519">
                  <a:extLst>
                    <a:ext uri="{9D8B030D-6E8A-4147-A177-3AD203B41FA5}">
                      <a16:colId xmlns:a16="http://schemas.microsoft.com/office/drawing/2014/main" val="1668528689"/>
                    </a:ext>
                  </a:extLst>
                </a:gridCol>
              </a:tblGrid>
              <a:tr h="596736">
                <a:tc>
                  <a:txBody>
                    <a:bodyPr/>
                    <a:lstStyle/>
                    <a:p>
                      <a:pPr algn="l"/>
                      <a:r>
                        <a:rPr lang="en-US" sz="3600" dirty="0">
                          <a:solidFill>
                            <a:srgbClr val="1D4C4D"/>
                          </a:solidFill>
                          <a:latin typeface="Avenir Next LT Pro" panose="020B0504020202020204" pitchFamily="34" charset="0"/>
                        </a:rPr>
                        <a:t>Our Diversity: What You Told Us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</a:rPr>
                        <a:t> </a:t>
                      </a:r>
                      <a:endParaRPr lang="en-AU" sz="1200" b="0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306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FC8486-F547-F438-E6E1-155099DD8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9378596"/>
            <a:ext cx="6858000" cy="527404"/>
          </a:xfrm>
        </p:spPr>
        <p:txBody>
          <a:bodyPr/>
          <a:lstStyle/>
          <a:p>
            <a:r>
              <a:rPr lang="en-AU" dirty="0">
                <a:latin typeface="Avenir Next LT Pro" panose="020B0504020202020204" pitchFamily="34" charset="0"/>
              </a:rPr>
              <a:t>Diversity Council Australia © 2023</a:t>
            </a:r>
          </a:p>
        </p:txBody>
      </p:sp>
    </p:spTree>
    <p:extLst>
      <p:ext uri="{BB962C8B-B14F-4D97-AF65-F5344CB8AC3E}">
        <p14:creationId xmlns:p14="http://schemas.microsoft.com/office/powerpoint/2010/main" val="3094281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3987EDCFBC9C47851155500780334E" ma:contentTypeVersion="4" ma:contentTypeDescription="Create a new document." ma:contentTypeScope="" ma:versionID="49b51c7ed2e256b532e10d8044a71062">
  <xsd:schema xmlns:xsd="http://www.w3.org/2001/XMLSchema" xmlns:xs="http://www.w3.org/2001/XMLSchema" xmlns:p="http://schemas.microsoft.com/office/2006/metadata/properties" xmlns:ns2="93040dd5-afee-4bf5-8ad4-6e7d5b3882f1" targetNamespace="http://schemas.microsoft.com/office/2006/metadata/properties" ma:root="true" ma:fieldsID="60371de6238f2db663b6cf2ec5421390" ns2:_="">
    <xsd:import namespace="93040dd5-afee-4bf5-8ad4-6e7d5b3882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040dd5-afee-4bf5-8ad4-6e7d5b3882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28C4A1-057D-4D72-B2CC-941C0EC70E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1F43E3-1053-4E02-9EAA-8E2C38A023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040dd5-afee-4bf5-8ad4-6e7d5b3882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7011EF-7374-4C86-8701-6E1C3E2D8B37}">
  <ds:schemaRefs>
    <ds:schemaRef ds:uri="http://schemas.microsoft.com/office/2006/metadata/properties"/>
    <ds:schemaRef ds:uri="http://purl.org/dc/dcmitype/"/>
    <ds:schemaRef ds:uri="c838b492-c0da-4a78-9bd2-c5f1c59c29f5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23d324c5-bd47-4845-b8bb-a13d10331d6d"/>
    <ds:schemaRef ds:uri="a2f75d52-bbdb-4487-84b0-bad780082e9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</TotalTime>
  <Words>360</Words>
  <Application>Microsoft Office PowerPoint</Application>
  <PresentationFormat>A4 Paper (210x297 mm)</PresentationFormat>
  <Paragraphs>84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Avenir Next LT Pro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 D’Almada-Remedios</dc:creator>
  <cp:lastModifiedBy>Rose D’Almada-Remedios (she/her)</cp:lastModifiedBy>
  <cp:revision>1</cp:revision>
  <dcterms:created xsi:type="dcterms:W3CDTF">2022-09-11T23:21:00Z</dcterms:created>
  <dcterms:modified xsi:type="dcterms:W3CDTF">2024-10-01T03:24:16Z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0x010100C53987EDCFBC9C47851155500780334E</vt:lpwstr>
  </property>
  <property fmtid="{D5CDD505-2E9C-101B-9397-08002B2CF9AE}" pid="3" name="MediaServiceImageTags">
    <vt:lpwstr/>
  </property>
  <property fmtid="{D5CDD505-2E9C-101B-9397-08002B2CF9AE}" pid="4" name="Order">
    <vt:r8>6618600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